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1" r:id="rId17"/>
    <p:sldId id="370" r:id="rId18"/>
    <p:sldId id="372" r:id="rId19"/>
    <p:sldId id="373" r:id="rId20"/>
    <p:sldId id="374" r:id="rId21"/>
    <p:sldId id="375" r:id="rId22"/>
    <p:sldId id="377" r:id="rId23"/>
    <p:sldId id="378" r:id="rId24"/>
    <p:sldId id="376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10/19/2023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10/19/2023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10/19/2023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10/19/2023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10/19/2023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eertjan.bex@uhasselt.b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/4.0/deed.as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sciinema.org/a/613753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cbc7b6cf-fd57-451d-a3e8-20134827de59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sciinema.org/a/613818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bdde1463-84aa-49c5-b4a1-89e774dc25b6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671287f4-e152-4ba6-a3ad-11d3425857d0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190.png"/><Relationship Id="rId2" Type="http://schemas.openxmlformats.org/officeDocument/2006/relationships/hyperlink" Target="https://chat.openai.com/c/f7a7d7ee-3b87-48c8-9bd7-efe29a4fa7e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21.png"/><Relationship Id="rId9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chat.openai.com/c/5a24f956-8851-4e72-80a4-d0d71b2820e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erson and robot in a hallway&#10;&#10;Description automatically generated">
            <a:extLst>
              <a:ext uri="{FF2B5EF4-FFF2-40B4-BE49-F238E27FC236}">
                <a16:creationId xmlns:a16="http://schemas.microsoft.com/office/drawing/2014/main" id="{BC0B4876-4830-136E-E3B8-6EF49A64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03" y="955182"/>
            <a:ext cx="5003312" cy="2859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218" y="2880734"/>
            <a:ext cx="5019296" cy="786502"/>
          </a:xfr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>
            <a:normAutofit/>
          </a:bodyPr>
          <a:lstStyle/>
          <a:p>
            <a:pPr defTabSz="704088"/>
            <a:r>
              <a:rPr lang="en-US" sz="462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ChatGPT for HPC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8004" y="4004933"/>
            <a:ext cx="7073795" cy="372085"/>
          </a:xfrm>
        </p:spPr>
        <p:txBody>
          <a:bodyPr/>
          <a:lstStyle/>
          <a:p>
            <a:pPr defTabSz="704088">
              <a:spcBef>
                <a:spcPts val="770"/>
              </a:spcBef>
            </a:pP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Geert Jan Bex (</a:t>
            </a: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geertjan.bex@uhasselt.be</a:t>
            </a: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4257078" y="4630776"/>
            <a:ext cx="5735737" cy="518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License</a:t>
            </a: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this presentation is released under the Creative Commons CC BY 4.0,</a:t>
            </a:r>
            <a:b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https://creativecommons.org/licenses/by/4.0/deed.ast</a:t>
            </a: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7" y="372030"/>
            <a:ext cx="2995811" cy="50614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10611390" y="372030"/>
            <a:ext cx="1187083" cy="11005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5153" y="4899139"/>
            <a:ext cx="2122138" cy="282461"/>
          </a:xfrm>
        </p:spPr>
        <p:txBody>
          <a:bodyPr/>
          <a:lstStyle/>
          <a:p>
            <a:pPr defTabSz="704088">
              <a:spcAft>
                <a:spcPts val="600"/>
              </a:spcAft>
            </a:pPr>
            <a:fld id="{0A3F0C48-65A4-4C7D-A956-C29AAFC3A9FF}" type="slidenum">
              <a:rPr lang="LID4096" sz="9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&amp; GitHub Copilot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0F9A3881-4EBA-C358-6D87-388AEB238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B04CD-467D-B432-337E-DA39C2D3A75E}"/>
              </a:ext>
            </a:extLst>
          </p:cNvPr>
          <p:cNvGrpSpPr/>
          <p:nvPr/>
        </p:nvGrpSpPr>
        <p:grpSpPr>
          <a:xfrm>
            <a:off x="1565246" y="4519543"/>
            <a:ext cx="2419023" cy="923330"/>
            <a:chOff x="1472895" y="1639564"/>
            <a:chExt cx="2419023" cy="923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AA886D-CF41-A555-0E0A-AD0BFD62CEB3}"/>
                </a:ext>
              </a:extLst>
            </p:cNvPr>
            <p:cNvSpPr/>
            <p:nvPr/>
          </p:nvSpPr>
          <p:spPr>
            <a:xfrm>
              <a:off x="1472895" y="1718441"/>
              <a:ext cx="2419023" cy="844453"/>
            </a:xfrm>
            <a:prstGeom prst="round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54858-31EA-2E43-A777-8590BC34ECC6}"/>
                </a:ext>
              </a:extLst>
            </p:cNvPr>
            <p:cNvSpPr txBox="1"/>
            <p:nvPr/>
          </p:nvSpPr>
          <p:spPr>
            <a:xfrm>
              <a:off x="1560946" y="1639564"/>
              <a:ext cx="2242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Boring!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3D3F78-D583-E2B7-0CC8-D5876FB6DA13}"/>
              </a:ext>
            </a:extLst>
          </p:cNvPr>
          <p:cNvGrpSpPr/>
          <p:nvPr/>
        </p:nvGrpSpPr>
        <p:grpSpPr>
          <a:xfrm>
            <a:off x="4387260" y="4039232"/>
            <a:ext cx="5054606" cy="2153989"/>
            <a:chOff x="4294909" y="1159253"/>
            <a:chExt cx="5054606" cy="2153989"/>
          </a:xfrm>
        </p:grpSpPr>
        <p:pic>
          <p:nvPicPr>
            <p:cNvPr id="14" name="Graphic 13" descr="Bug with solid fill">
              <a:extLst>
                <a:ext uri="{FF2B5EF4-FFF2-40B4-BE49-F238E27FC236}">
                  <a16:creationId xmlns:a16="http://schemas.microsoft.com/office/drawing/2014/main" id="{AC25028B-16DC-4054-7EFD-23299662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00916">
              <a:off x="6861350" y="2398842"/>
              <a:ext cx="914400" cy="91440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294909" y="1921842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3F2A4-D04A-A5C9-B0D5-5150A1A14F10}"/>
                </a:ext>
              </a:extLst>
            </p:cNvPr>
            <p:cNvGrpSpPr/>
            <p:nvPr/>
          </p:nvGrpSpPr>
          <p:grpSpPr>
            <a:xfrm>
              <a:off x="5606168" y="1679002"/>
              <a:ext cx="3743347" cy="923330"/>
              <a:chOff x="1472895" y="1639564"/>
              <a:chExt cx="3743347" cy="92333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140ED4-4D9E-4ABA-10A5-E7AD2F801037}"/>
                  </a:ext>
                </a:extLst>
              </p:cNvPr>
              <p:cNvSpPr/>
              <p:nvPr/>
            </p:nvSpPr>
            <p:spPr>
              <a:xfrm>
                <a:off x="1472895" y="1718441"/>
                <a:ext cx="3743347" cy="844453"/>
              </a:xfrm>
              <a:prstGeom prst="round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63E2B-4B47-387F-F921-C237064D9CF6}"/>
                  </a:ext>
                </a:extLst>
              </p:cNvPr>
              <p:cNvSpPr txBox="1"/>
              <p:nvPr/>
            </p:nvSpPr>
            <p:spPr>
              <a:xfrm>
                <a:off x="1560946" y="1639564"/>
                <a:ext cx="36552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Error prone!</a:t>
                </a:r>
              </a:p>
            </p:txBody>
          </p:sp>
        </p:grpSp>
        <p:pic>
          <p:nvPicPr>
            <p:cNvPr id="16" name="Graphic 15" descr="Grasshopper with solid fill">
              <a:extLst>
                <a:ext uri="{FF2B5EF4-FFF2-40B4-BE49-F238E27FC236}">
                  <a16:creationId xmlns:a16="http://schemas.microsoft.com/office/drawing/2014/main" id="{700C1255-C6B3-CCA0-04B5-D7FE3AE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400" y="11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boredom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FE88D-D0EF-4191-C8A7-EAD6785B3EBB}"/>
              </a:ext>
            </a:extLst>
          </p:cNvPr>
          <p:cNvSpPr txBox="1"/>
          <p:nvPr/>
        </p:nvSpPr>
        <p:spPr>
          <a:xfrm>
            <a:off x="8146470" y="1371630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https://asciinema.org/a/613753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8" name="Picture 2" descr="THE NEW CHATGPT LOGO PNG 2023 - eDigital Agency">
            <a:extLst>
              <a:ext uri="{FF2B5EF4-FFF2-40B4-BE49-F238E27FC236}">
                <a16:creationId xmlns:a16="http://schemas.microsoft.com/office/drawing/2014/main" id="{8E4A4EA3-5C84-F42F-D690-EC075121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https://chat.openai.com/share/cbc7b6cf-fd57-451d-a3e8-20134827de59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0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E0A534-F7A7-C618-A5BF-289541F9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7D5A1-1A17-64C2-2E4B-F0DEB11D2EA9}"/>
              </a:ext>
            </a:extLst>
          </p:cNvPr>
          <p:cNvSpPr txBox="1"/>
          <p:nvPr/>
        </p:nvSpPr>
        <p:spPr>
          <a:xfrm>
            <a:off x="7518400" y="965235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https://asciinema.org/a/613818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+ Advanced Data Analysis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holding his hair in his hands&#10;&#10;Description automatically generated">
            <a:extLst>
              <a:ext uri="{FF2B5EF4-FFF2-40B4-BE49-F238E27FC236}">
                <a16:creationId xmlns:a16="http://schemas.microsoft.com/office/drawing/2014/main" id="{92F02C67-F2AD-6492-F118-0058D5D2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4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1034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https://chat.openai.com/share/bdde1463-84aa-49c5-b4a1-89e774dc25b6</a:t>
            </a:r>
            <a:r>
              <a:rPr lang="en-US" sz="2400" dirty="0"/>
              <a:t>	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656080" y="2377439"/>
            <a:ext cx="8422640" cy="2103121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0170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When running the application, it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terminates with a segmentation fault.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a fix?</a:t>
              </a:r>
              <a:endParaRPr lang="LID4096" sz="4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38FBC-1C6B-08BE-3A60-239413332CC2}"/>
              </a:ext>
            </a:extLst>
          </p:cNvPr>
          <p:cNvGrpSpPr/>
          <p:nvPr/>
        </p:nvGrpSpPr>
        <p:grpSpPr>
          <a:xfrm>
            <a:off x="7895185" y="4083557"/>
            <a:ext cx="3876040" cy="668901"/>
            <a:chOff x="4643250" y="3482654"/>
            <a:chExt cx="9240001" cy="12956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F37985-EB74-8E9D-24C8-A5F421CD8B65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2FA851-893F-7520-54B3-E11D7C648EFD}"/>
                </a:ext>
              </a:extLst>
            </p:cNvPr>
            <p:cNvSpPr txBox="1"/>
            <p:nvPr/>
          </p:nvSpPr>
          <p:spPr>
            <a:xfrm>
              <a:off x="4798811" y="3636620"/>
              <a:ext cx="6534452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</a:t>
              </a:r>
              <a:r>
                <a:rPr lang="en-US" sz="2400" dirty="0">
                  <a:solidFill>
                    <a:srgbClr val="343541"/>
                  </a:solidFill>
                  <a:latin typeface="Söhne"/>
                </a:rPr>
                <a:t>another fix</a:t>
              </a:r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07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+ Advanced Data Analysis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looking at a board with graphs&#10;&#10;Description automatically generated">
            <a:extLst>
              <a:ext uri="{FF2B5EF4-FFF2-40B4-BE49-F238E27FC236}">
                <a16:creationId xmlns:a16="http://schemas.microsoft.com/office/drawing/2014/main" id="{B8CAF647-5D46-E102-7DBB-61AAC4412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12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https://chat.openai.com/share/671287f4-e152-4ba6-a3ad-11d3425857d0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21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95433" y="2126258"/>
            <a:ext cx="9092276" cy="3240627"/>
            <a:chOff x="1076960" y="2214879"/>
            <a:chExt cx="9092276" cy="32406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32406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426987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Could you give me a table with three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columns: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1. the year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2. the name of the country that has the minimum value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   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for that year</a:t>
              </a:r>
              <a:b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</a:b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  3. the value for that country in that year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You can ignore missing values.</a:t>
              </a:r>
              <a:endParaRPr lang="LID4096" sz="2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6DED-E7E7-BC89-FB33-DB0DA1D7AD28}"/>
              </a:ext>
            </a:extLst>
          </p:cNvPr>
          <p:cNvSpPr txBox="1"/>
          <p:nvPr/>
        </p:nvSpPr>
        <p:spPr>
          <a:xfrm>
            <a:off x="1330037" y="1491115"/>
            <a:ext cx="490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Peace Index (GPI) dataset</a:t>
            </a:r>
          </a:p>
        </p:txBody>
      </p:sp>
    </p:spTree>
    <p:extLst>
      <p:ext uri="{BB962C8B-B14F-4D97-AF65-F5344CB8AC3E}">
        <p14:creationId xmlns:p14="http://schemas.microsoft.com/office/powerpoint/2010/main" val="146807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871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https://chat.openai.com/c/f7a7d7ee-3b87-48c8-9bd7-efe29a4fa7eb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22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2E3BA1D-0DE5-2C87-E292-6B06ACD1C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" y="1474860"/>
            <a:ext cx="4314619" cy="323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84A216-D9FD-7945-16F6-F653CADD64B8}"/>
              </a:ext>
            </a:extLst>
          </p:cNvPr>
          <p:cNvSpPr txBox="1"/>
          <p:nvPr/>
        </p:nvSpPr>
        <p:spPr>
          <a:xfrm>
            <a:off x="4797599" y="248920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model: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484E2-E458-BC70-2284-53606E20C156}"/>
              </a:ext>
            </a:extLst>
          </p:cNvPr>
          <p:cNvSpPr txBox="1"/>
          <p:nvPr/>
        </p:nvSpPr>
        <p:spPr>
          <a:xfrm>
            <a:off x="4206090" y="3031882"/>
            <a:ext cx="312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Quadratic fit (</a:t>
            </a:r>
            <a:r>
              <a:rPr lang="en-US" sz="2800" dirty="0" err="1"/>
              <a:t>scipy</a:t>
            </a:r>
            <a:r>
              <a:rPr lang="en-US" sz="2800" dirty="0"/>
              <a:t>):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/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/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=2.8+4.5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+2.8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/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=0.93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6CC4-740B-78CD-77C3-D890BC08668A}"/>
              </a:ext>
            </a:extLst>
          </p:cNvPr>
          <p:cNvGrpSpPr/>
          <p:nvPr/>
        </p:nvGrpSpPr>
        <p:grpSpPr>
          <a:xfrm>
            <a:off x="4888906" y="4409979"/>
            <a:ext cx="6443197" cy="927028"/>
            <a:chOff x="4888906" y="4409979"/>
            <a:chExt cx="6443197" cy="927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8345D-181A-EA23-9EC5-9AEA72EF53CE}"/>
                </a:ext>
              </a:extLst>
            </p:cNvPr>
            <p:cNvSpPr txBox="1"/>
            <p:nvPr/>
          </p:nvSpPr>
          <p:spPr>
            <a:xfrm>
              <a:off x="4888906" y="4409979"/>
              <a:ext cx="2072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ChatGPT 4.0:</a:t>
              </a:r>
              <a:endParaRPr lang="LID4096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/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=−50+10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/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=0.94</m:t>
                        </m:r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35A41A-932E-7322-FE69-4696DE7E24B1}"/>
              </a:ext>
            </a:extLst>
          </p:cNvPr>
          <p:cNvSpPr txBox="1"/>
          <p:nvPr/>
        </p:nvSpPr>
        <p:spPr>
          <a:xfrm>
            <a:off x="6563360" y="6380480"/>
            <a:ext cx="36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publicly sharable due to images)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A6242A-48F8-47D5-583D-E84737976FC5}"/>
              </a:ext>
            </a:extLst>
          </p:cNvPr>
          <p:cNvSpPr txBox="1"/>
          <p:nvPr/>
        </p:nvSpPr>
        <p:spPr>
          <a:xfrm>
            <a:off x="1036320" y="2259825"/>
            <a:ext cx="144272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PNG file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1E58C-DFEC-BD42-0378-50B62274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5E754-A7C5-B506-C57F-474F7F2BB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shaking with a robot&#10;&#10;Description automatically generated">
            <a:extLst>
              <a:ext uri="{FF2B5EF4-FFF2-40B4-BE49-F238E27FC236}">
                <a16:creationId xmlns:a16="http://schemas.microsoft.com/office/drawing/2014/main" id="{087A18DD-C930-4000-CA90-435D2E5A2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C75C7-DF72-76B3-895E-460D9E22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673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EE63-5A04-140D-BF06-8FD1D3BE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9A98EA-2B2A-34BF-5015-079FF7D00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need to know what you are chatting about</a:t>
            </a:r>
          </a:p>
          <a:p>
            <a:r>
              <a:rPr lang="en-US" dirty="0"/>
              <a:t>Very valuable tools, real timesavers</a:t>
            </a:r>
          </a:p>
          <a:p>
            <a:r>
              <a:rPr lang="en-US" dirty="0"/>
              <a:t>This is just the beginning...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27224-E774-032D-3495-42C7FCA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24</a:t>
            </a:fld>
            <a:endParaRPr lang="LID4096"/>
          </a:p>
        </p:txBody>
      </p:sp>
      <p:sp>
        <p:nvSpPr>
          <p:cNvPr id="7" name="AutoShape 4" descr="Generated by DALL·E">
            <a:extLst>
              <a:ext uri="{FF2B5EF4-FFF2-40B4-BE49-F238E27FC236}">
                <a16:creationId xmlns:a16="http://schemas.microsoft.com/office/drawing/2014/main" id="{896CCBF1-3BF6-C409-0009-BF0887500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1" name="Picture 10" descr="A car on a street&#10;&#10;Description automatically generated">
            <a:extLst>
              <a:ext uri="{FF2B5EF4-FFF2-40B4-BE49-F238E27FC236}">
                <a16:creationId xmlns:a16="http://schemas.microsoft.com/office/drawing/2014/main" id="{0796671A-AD40-DA62-3808-9A4D2385D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8973"/>
            <a:ext cx="5181600" cy="2960914"/>
          </a:xfrm>
          <a:prstGeom prst="rect">
            <a:avLst/>
          </a:prstGeom>
        </p:spPr>
      </p:pic>
      <p:pic>
        <p:nvPicPr>
          <p:cNvPr id="13" name="Picture 12" descr="A car driving on a street&#10;&#10;Description automatically generated">
            <a:extLst>
              <a:ext uri="{FF2B5EF4-FFF2-40B4-BE49-F238E27FC236}">
                <a16:creationId xmlns:a16="http://schemas.microsoft.com/office/drawing/2014/main" id="{3B250343-CCB1-5745-A659-6BE663F8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90450"/>
            <a:ext cx="5181600" cy="2960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F2702-F582-D187-57C3-31BC28C14560}"/>
              </a:ext>
            </a:extLst>
          </p:cNvPr>
          <p:cNvSpPr txBox="1"/>
          <p:nvPr/>
        </p:nvSpPr>
        <p:spPr>
          <a:xfrm>
            <a:off x="1252273" y="5839597"/>
            <a:ext cx="887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https://chat.openai.com/c/5a24f956-8851-4e72-80a4-d0d71b2820e2</a:t>
            </a:r>
            <a:r>
              <a:rPr lang="en-US" sz="2400" dirty="0"/>
              <a:t> </a:t>
            </a:r>
            <a:endParaRPr lang="LID4096" sz="3200" dirty="0"/>
          </a:p>
        </p:txBody>
      </p:sp>
      <p:pic>
        <p:nvPicPr>
          <p:cNvPr id="15" name="Picture 2" descr="THE NEW CHATGPT LOGO PNG 2023 - eDigital Agency">
            <a:extLst>
              <a:ext uri="{FF2B5EF4-FFF2-40B4-BE49-F238E27FC236}">
                <a16:creationId xmlns:a16="http://schemas.microsoft.com/office/drawing/2014/main" id="{DF247E87-C106-910C-12FD-2072B8FC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CDD543-1DCC-85F7-9798-EFDE88D5E2C2}"/>
              </a:ext>
            </a:extLst>
          </p:cNvPr>
          <p:cNvGrpSpPr/>
          <p:nvPr/>
        </p:nvGrpSpPr>
        <p:grpSpPr>
          <a:xfrm>
            <a:off x="426719" y="3717848"/>
            <a:ext cx="11706059" cy="1699206"/>
            <a:chOff x="426719" y="3717848"/>
            <a:chExt cx="11706059" cy="1699206"/>
          </a:xfrm>
        </p:grpSpPr>
        <p:pic>
          <p:nvPicPr>
            <p:cNvPr id="7" name="Picture 6" descr="Keychain on computer keyboard">
              <a:extLst>
                <a:ext uri="{FF2B5EF4-FFF2-40B4-BE49-F238E27FC236}">
                  <a16:creationId xmlns:a16="http://schemas.microsoft.com/office/drawing/2014/main" id="{A6FA403A-B476-6EAA-452B-70BAFF2C8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5959" y="3717848"/>
              <a:ext cx="2546819" cy="169920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DE8D05-BCA6-9D0F-5760-928D67A12C99}"/>
                </a:ext>
              </a:extLst>
            </p:cNvPr>
            <p:cNvGrpSpPr/>
            <p:nvPr/>
          </p:nvGrpSpPr>
          <p:grpSpPr>
            <a:xfrm>
              <a:off x="426719" y="3900651"/>
              <a:ext cx="8920480" cy="1333599"/>
              <a:chOff x="1635759" y="4001294"/>
              <a:chExt cx="8920480" cy="13335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8149A-8184-EE5B-4FD3-B3D90352199C}"/>
                  </a:ext>
                </a:extLst>
              </p:cNvPr>
              <p:cNvSpPr txBox="1"/>
              <p:nvPr/>
            </p:nvSpPr>
            <p:spPr>
              <a:xfrm>
                <a:off x="1818899" y="4001294"/>
                <a:ext cx="855420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Domain knowledge!</a:t>
                </a:r>
                <a:endParaRPr lang="LID4096" sz="80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F71724F-35DC-84D4-80CE-2A1C543DD8C9}"/>
                  </a:ext>
                </a:extLst>
              </p:cNvPr>
              <p:cNvSpPr/>
              <p:nvPr/>
            </p:nvSpPr>
            <p:spPr>
              <a:xfrm>
                <a:off x="1635759" y="4024253"/>
                <a:ext cx="8920480" cy="1310640"/>
              </a:xfrm>
              <a:prstGeom prst="roundRect">
                <a:avLst/>
              </a:prstGeom>
              <a:solidFill>
                <a:schemeClr val="accent2">
                  <a:lumMod val="7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</a:p>
          <a:p>
            <a:r>
              <a:rPr lang="en-US" dirty="0"/>
              <a:t>Debugging</a:t>
            </a:r>
            <a:br>
              <a:rPr lang="en-US" dirty="0"/>
            </a:br>
            <a:r>
              <a:rPr lang="en-US" dirty="0"/>
              <a:t>         Here’s my code and the error message: figure it out</a:t>
            </a:r>
          </a:p>
          <a:p>
            <a:r>
              <a:rPr lang="en-US" dirty="0"/>
              <a:t>Data exploration</a:t>
            </a:r>
            <a:br>
              <a:rPr lang="en-US" dirty="0"/>
            </a:br>
            <a:r>
              <a:rPr lang="en-US" dirty="0"/>
              <a:t>         Analyze my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eading a book in a library&#10;&#10;Description automatically generated">
            <a:extLst>
              <a:ext uri="{FF2B5EF4-FFF2-40B4-BE49-F238E27FC236}">
                <a16:creationId xmlns:a16="http://schemas.microsoft.com/office/drawing/2014/main" id="{37B3FD71-6883-89BB-4A6C-72403535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6775-C1D9-EF4E-980E-0B4A3DF46393}"/>
              </a:ext>
            </a:extLst>
          </p:cNvPr>
          <p:cNvGrpSpPr/>
          <p:nvPr/>
        </p:nvGrpSpPr>
        <p:grpSpPr>
          <a:xfrm>
            <a:off x="1076960" y="2214880"/>
            <a:ext cx="9672320" cy="2184400"/>
            <a:chOff x="1076960" y="2214880"/>
            <a:chExt cx="9672320" cy="2184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076960" y="2214880"/>
              <a:ext cx="9672320" cy="218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1950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you list the steps to create a robust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job script for the </a:t>
              </a:r>
              <a:r>
                <a:rPr lang="en-US" sz="4000" dirty="0" err="1">
                  <a:solidFill>
                    <a:srgbClr val="343541"/>
                  </a:solidFill>
                  <a:latin typeface="Söhne"/>
                </a:rPr>
                <a:t>S</a:t>
              </a:r>
              <a:r>
                <a:rPr lang="en-US" sz="4000" b="0" i="0" dirty="0" err="1">
                  <a:solidFill>
                    <a:srgbClr val="343541"/>
                  </a:solidFill>
                  <a:effectLst/>
                  <a:latin typeface="Söhne"/>
                </a:rPr>
                <a:t>lurm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 scheduler that runs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MPI application on multiple nodes?</a:t>
              </a:r>
              <a:endParaRPr lang="LID4096" sz="4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875</Words>
  <Application>Microsoft Office PowerPoint</Application>
  <PresentationFormat>Widescreen</PresentationFormat>
  <Paragraphs>145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boredom</vt:lpstr>
      <vt:lpstr>Generating tests &amp; error handling</vt:lpstr>
      <vt:lpstr>Refactoring</vt:lpstr>
      <vt:lpstr>Generating documentation</vt:lpstr>
      <vt:lpstr>Debugging</vt:lpstr>
      <vt:lpstr>Debugging</vt:lpstr>
      <vt:lpstr>Data analysis</vt:lpstr>
      <vt:lpstr>Data exploration</vt:lpstr>
      <vt:lpstr>Data analysis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13</cp:revision>
  <dcterms:created xsi:type="dcterms:W3CDTF">2023-10-10T13:16:47Z</dcterms:created>
  <dcterms:modified xsi:type="dcterms:W3CDTF">2023-10-19T10:29:38Z</dcterms:modified>
</cp:coreProperties>
</file>